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B810E-8FEF-477D-8462-3BEF0E93F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A4076C-018C-4F08-AEFB-E2A273AAB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E11CA-D222-41CE-BAD4-A54BD9E6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82BEB-EDC3-4B0B-B9B4-2AC2E995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DBE05-0885-4317-98D5-A13CA2EC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673-E681-4C55-9C00-29871792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4773C9-81CE-4B2F-B393-6242877D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7F84A-7EF4-430B-8D3E-0F85F26D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C5AC1-AA5E-4DA5-BC6A-C258B1F7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9B0F9-E97C-4DBF-BDB4-BE0ED805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4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F336C5-DD86-4AF9-9E56-A5A8BB55E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E4547-0D2B-4B80-8882-95F7C2DD7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4E757-4448-462A-85FC-C7A408EA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FC902-C273-4882-BA4D-FF3A1B24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47601-741B-416B-BDCD-C51BA1C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77C23-1B26-44D2-B970-99E464E8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087DD-C002-4329-9D82-181A7883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FFC67-523E-44B4-BD85-DF6C53EB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054DA-91EA-4FAE-B8C0-67FB2BB5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25C3E-C3CB-4E92-84DE-06B9CCC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5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8631-DE85-43EA-BF76-349A3906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A239D-3ECE-490C-A31B-BAB58286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A86F-537D-4073-B919-1C8264DB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2386E-FD0E-4360-A7A0-933009C4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2215E-9C29-4428-915F-D4FD2563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099B3-5DDF-4B29-A092-6B263C0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448E-98B5-4DA8-8E5E-19BF3A2D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6EDD8-0057-47ED-A11B-8D09EBA1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7450E-54B1-40E5-8313-09317A05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5E7EC-EF8C-4D38-A980-802AE276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B1A5A-7FA2-4B03-A13A-8F83471A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E84CA-6B8E-460F-933A-2FAFCA0D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D1367-C258-4E68-9822-4767615BC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9594F-4FB6-4272-8468-A2ED8F4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BC2A6-F154-4906-9EAF-FC22512EA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464FB3-7A4F-46B6-A47E-9C6BB0CB9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CFB7E9-6068-480F-BAAC-0D47768D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7DE9D-97C2-4934-826F-968A8C08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8CC6F-02C7-4323-93DA-3B62029E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5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9B306-E0C5-4EAE-921D-2993D27F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18F397-20F8-4D69-BCD2-EFCA419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0C090C-211E-4C82-BFEC-4BD3AC2B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EAA2D-D30C-4314-9307-0705AA6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5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D4843F-868F-4754-A3E5-F0ACE04B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13F70-6E70-4C6E-96CD-DF0E16B1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1AF09-A0F6-45E1-9F92-EBB12C8B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3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C108E-F799-4B9A-993E-197F556A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41254-2FAE-4696-9625-43D78EEC2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B3DFC-0174-4C82-83B1-F67317A06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69F4D-7435-4E63-8170-2EF28450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E2B66-CC5B-4DCF-91E4-0ACF94D0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BC7ED-E365-4C81-BF3B-F350A11F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1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5694F-040A-4D07-9A01-9B3AB4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C6442-9FA2-407A-AEFA-05DE09C18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700A29-4406-456E-97EC-8FCA7EA54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E29DC-10C6-423E-A174-DB4091C3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D9A8A-1BB1-4290-99DC-731C54D9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A9AE7-63BB-499D-A954-B65F133E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15EBF-F590-4C90-AD2C-DE0D43D1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25501-4643-4147-95C6-A7092A35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2558-42A4-4CA3-B6E3-A440AFC55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669CD-7EDA-4A27-B453-76827CFB810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B426-BD88-4C7A-8B5E-9554F0EA1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750E3-8375-401C-ADEA-84DF6D2BB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1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강의소개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CD057B-FD9E-478A-996D-912EC618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197" y="1441205"/>
            <a:ext cx="8487960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39A7A-5440-4A47-953F-704FB02F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8" y="933023"/>
            <a:ext cx="6744748" cy="3365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D2B958-56F1-43E2-9216-6B472A2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06" y="2978090"/>
            <a:ext cx="4623956" cy="36103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9F655A-6408-4660-A529-5008B3E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38" y="5352081"/>
            <a:ext cx="5229955" cy="1371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DC33B-179E-4B78-8F08-7B9E25A84898}"/>
              </a:ext>
            </a:extLst>
          </p:cNvPr>
          <p:cNvSpPr txBox="1"/>
          <p:nvPr/>
        </p:nvSpPr>
        <p:spPr>
          <a:xfrm>
            <a:off x="328026" y="484883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Google Fonts </a:t>
            </a:r>
            <a:r>
              <a:rPr lang="ko-KR" altLang="en-US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13372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16370-8CD4-4B39-AD95-F8EBBF92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8" y="966681"/>
            <a:ext cx="6666986" cy="3750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10140C-1118-4C6C-A80E-BF7F034C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53" y="966681"/>
            <a:ext cx="434400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D3966A-38BA-4CC0-B4FB-DF1E45A0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5" y="1015067"/>
            <a:ext cx="5865366" cy="32842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449498-0034-49E5-B0C6-1155730E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02" y="2657212"/>
            <a:ext cx="5379525" cy="383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968A1-6746-4FAF-82DA-1C949844AAB4}"/>
              </a:ext>
            </a:extLst>
          </p:cNvPr>
          <p:cNvSpPr txBox="1"/>
          <p:nvPr/>
        </p:nvSpPr>
        <p:spPr>
          <a:xfrm>
            <a:off x="6389002" y="1619075"/>
            <a:ext cx="4455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process.env.PUBLIC_URL</a:t>
            </a:r>
            <a:endParaRPr lang="en-US" altLang="ko-KR" dirty="0"/>
          </a:p>
          <a:p>
            <a:r>
              <a:rPr lang="ko-KR" altLang="en-US" dirty="0" err="1"/>
              <a:t>리엑트</a:t>
            </a:r>
            <a:r>
              <a:rPr lang="ko-KR" altLang="en-US" dirty="0"/>
              <a:t> 구조에 있는 </a:t>
            </a:r>
            <a:r>
              <a:rPr lang="en-US" altLang="ko-KR" dirty="0"/>
              <a:t>public </a:t>
            </a:r>
            <a:r>
              <a:rPr lang="ko-KR" altLang="en-US" dirty="0"/>
              <a:t>디렉터리 접근</a:t>
            </a:r>
            <a:endParaRPr lang="en-US" altLang="ko-KR" dirty="0"/>
          </a:p>
          <a:p>
            <a:r>
              <a:rPr lang="ko-KR" altLang="en-US" dirty="0"/>
              <a:t>어느 컴포넌트에서나 가능하다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04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955752-E161-438B-BAA9-9DC836F8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3" y="998290"/>
            <a:ext cx="7488920" cy="42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D4065C-C95B-462B-8D62-FB2B29B4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864445"/>
            <a:ext cx="4561512" cy="42574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86705E-78EC-4A36-AEE3-B3EEC48E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958" y="541279"/>
            <a:ext cx="5462840" cy="20118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D7033B-B381-413E-AF99-7C1197B3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58" y="2678422"/>
            <a:ext cx="4499038" cy="2275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410152-E2B9-4874-A2E0-040D0C26A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09" y="5267404"/>
            <a:ext cx="4248743" cy="752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6DBB58-19F3-4043-A330-EDEB26BD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439" y="2961192"/>
            <a:ext cx="1994761" cy="37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3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16471-D132-4794-84C3-C16E164A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8" y="864445"/>
            <a:ext cx="4172788" cy="38225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8D615-9412-4C6C-9E7C-594701E2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9" y="4806893"/>
            <a:ext cx="4266342" cy="21272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B8A682-C2BC-46E2-8F6C-42F55B42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394" y="864445"/>
            <a:ext cx="4067091" cy="26840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4D38B2-EE7F-42D8-AD10-C251EA8FA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394" y="3881534"/>
            <a:ext cx="5169484" cy="1307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D3B0D-19B9-49E6-AD02-4EB07F446672}"/>
              </a:ext>
            </a:extLst>
          </p:cNvPr>
          <p:cNvSpPr txBox="1"/>
          <p:nvPr/>
        </p:nvSpPr>
        <p:spPr>
          <a:xfrm>
            <a:off x="5033394" y="5547348"/>
            <a:ext cx="6044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leftChild,rightChild</a:t>
            </a:r>
            <a:r>
              <a:rPr lang="ko-KR" altLang="en-US" dirty="0"/>
              <a:t>에 </a:t>
            </a:r>
            <a:r>
              <a:rPr lang="ko-KR" altLang="en-US" dirty="0" err="1"/>
              <a:t>컴퍼넌트</a:t>
            </a:r>
            <a:r>
              <a:rPr lang="ko-KR" altLang="en-US" dirty="0"/>
              <a:t> 그대로 </a:t>
            </a:r>
            <a:r>
              <a:rPr lang="en-US" altLang="ko-KR" dirty="0"/>
              <a:t>props</a:t>
            </a:r>
            <a:r>
              <a:rPr lang="ko-KR" altLang="en-US" dirty="0"/>
              <a:t>에 넣어준다</a:t>
            </a:r>
            <a:endParaRPr lang="en-US" altLang="ko-KR" dirty="0"/>
          </a:p>
          <a:p>
            <a:r>
              <a:rPr lang="ko-KR" altLang="en-US" dirty="0"/>
              <a:t>컴포넌트는 전단계에서 만든 </a:t>
            </a:r>
            <a:r>
              <a:rPr lang="en-US" altLang="ko-KR" dirty="0" err="1"/>
              <a:t>MyButton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21902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D25E0A-257B-4187-AE71-F8CACC71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975536"/>
            <a:ext cx="8081394" cy="35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8358B4-8124-41D0-BD78-94DB7BE4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2" y="931178"/>
            <a:ext cx="5025220" cy="3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7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2E58F-380E-4C53-A394-0E1877A98108}"/>
              </a:ext>
            </a:extLst>
          </p:cNvPr>
          <p:cNvSpPr txBox="1"/>
          <p:nvPr/>
        </p:nvSpPr>
        <p:spPr>
          <a:xfrm>
            <a:off x="112570" y="807134"/>
            <a:ext cx="33538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일반 일기장에서 사용한 </a:t>
            </a:r>
            <a:endParaRPr lang="en-US" altLang="ko-KR" sz="1100" b="1" dirty="0"/>
          </a:p>
          <a:p>
            <a:r>
              <a:rPr lang="en-US" altLang="ko-KR" sz="1100" b="1" dirty="0"/>
              <a:t>(</a:t>
            </a:r>
            <a:r>
              <a:rPr lang="en-US" altLang="ko-KR" sz="1100" b="1" u="sng" dirty="0" err="1"/>
              <a:t>useReducer,ContextProvider</a:t>
            </a:r>
            <a:r>
              <a:rPr lang="en-US" altLang="ko-KR" sz="1100" b="1" u="sng" dirty="0"/>
              <a:t>,</a:t>
            </a:r>
          </a:p>
          <a:p>
            <a:r>
              <a:rPr lang="en-US" altLang="ko-KR" sz="1100" b="1" u="sng" dirty="0" err="1"/>
              <a:t>onCreate,onEdit,</a:t>
            </a:r>
            <a:r>
              <a:rPr lang="en-US" altLang="ko-KR" sz="1050" b="1" u="sng" dirty="0" err="1"/>
              <a:t>onRemove</a:t>
            </a:r>
            <a:r>
              <a:rPr lang="en-US" altLang="ko-KR" sz="1100" b="1" u="sng" dirty="0"/>
              <a:t> </a:t>
            </a:r>
            <a:r>
              <a:rPr lang="ko-KR" altLang="en-US" sz="1100" b="1" u="sng" dirty="0"/>
              <a:t>기본 틀 만들어 놓기</a:t>
            </a:r>
            <a:r>
              <a:rPr lang="en-US" altLang="ko-KR" sz="1100" b="1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CBCC6-8720-4AF1-8381-FB884DC83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26"/>
          <a:stretch/>
        </p:blipFill>
        <p:spPr>
          <a:xfrm>
            <a:off x="201470" y="1382086"/>
            <a:ext cx="4789630" cy="525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B2FE91-D91E-4D25-9CA7-22A8E2FD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38" y="0"/>
            <a:ext cx="2915130" cy="3858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E8489-1C80-4606-8B44-4CFA67BCC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157" y="3951771"/>
            <a:ext cx="4000250" cy="25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0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페이지 구현 홈</a:t>
            </a:r>
            <a:r>
              <a:rPr lang="en-US" altLang="ko-KR" dirty="0"/>
              <a:t>(/)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630911-D11B-43FF-BCCB-E3DE0B60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2" y="1206500"/>
            <a:ext cx="4815416" cy="444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A852A-1986-4797-875D-DDF82A5B23EE}"/>
              </a:ext>
            </a:extLst>
          </p:cNvPr>
          <p:cNvSpPr txBox="1"/>
          <p:nvPr/>
        </p:nvSpPr>
        <p:spPr>
          <a:xfrm>
            <a:off x="5709282" y="560169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DiaryList.js </a:t>
            </a:r>
            <a:r>
              <a:rPr lang="ko-KR" altLang="en-US"/>
              <a:t>컴포넌트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 dirty="0"/>
              <a:t>날짜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r>
              <a:rPr lang="en-US" altLang="ko-KR" dirty="0"/>
              <a:t>,</a:t>
            </a:r>
            <a:r>
              <a:rPr lang="ko-KR" altLang="en-US" dirty="0"/>
              <a:t>감소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날짜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따른 데이터 표시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데이터정렬</a:t>
            </a:r>
            <a:r>
              <a:rPr lang="en-US" altLang="ko-KR" dirty="0"/>
              <a:t>(</a:t>
            </a:r>
            <a:r>
              <a:rPr lang="ko-KR" altLang="en-US" dirty="0" err="1"/>
              <a:t>최신순</a:t>
            </a:r>
            <a:r>
              <a:rPr lang="en-US" altLang="ko-KR" dirty="0"/>
              <a:t>,</a:t>
            </a:r>
            <a:r>
              <a:rPr lang="ko-KR" altLang="en-US" dirty="0" err="1"/>
              <a:t>오래된순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514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PAGE ROUTING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6B5D9-4662-4AFA-9E18-C41B20E9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1" y="1380746"/>
            <a:ext cx="5130798" cy="1886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CCBC14-3822-4EDD-A9C3-C5FC935D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57954"/>
            <a:ext cx="5190700" cy="27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PAGE ROUTING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69D052-EB60-4C0E-AEE4-2B64DAD7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33" y="1524000"/>
            <a:ext cx="4030934" cy="2108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E60CBA-9DF3-448E-A933-BED07689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15" y="2857500"/>
            <a:ext cx="620157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PAGE ROUTING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DE7BD1-657A-48A8-ACA5-A7D73114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1" y="1435100"/>
            <a:ext cx="4676183" cy="270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FBBF4-D6CC-459A-90AC-79226EE2C06A}"/>
              </a:ext>
            </a:extLst>
          </p:cNvPr>
          <p:cNvSpPr txBox="1"/>
          <p:nvPr/>
        </p:nvSpPr>
        <p:spPr>
          <a:xfrm>
            <a:off x="260059" y="1065768"/>
            <a:ext cx="544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같은 경우 </a:t>
            </a:r>
            <a:r>
              <a:rPr lang="en-US" altLang="ko-KR" dirty="0"/>
              <a:t>‘</a:t>
            </a:r>
            <a:r>
              <a:rPr lang="ko-KR" altLang="en-US" b="1" u="sng" dirty="0"/>
              <a:t>싱글 페이지 어플리케이션</a:t>
            </a:r>
            <a:r>
              <a:rPr lang="en-US" altLang="ko-KR" b="1" u="sng" dirty="0"/>
              <a:t>(SPA)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D95D37-C5FC-4C6A-A91A-77851A65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3" y="3796008"/>
            <a:ext cx="5761714" cy="2796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E6EA36-4296-48DB-888B-C3E32A82B0F2}"/>
              </a:ext>
            </a:extLst>
          </p:cNvPr>
          <p:cNvSpPr txBox="1"/>
          <p:nvPr/>
        </p:nvSpPr>
        <p:spPr>
          <a:xfrm>
            <a:off x="5958343" y="2461827"/>
            <a:ext cx="6256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서버로부터 </a:t>
            </a:r>
            <a:r>
              <a:rPr lang="ko-KR" altLang="en-US" dirty="0" err="1"/>
              <a:t>라우팅된</a:t>
            </a:r>
            <a:r>
              <a:rPr lang="ko-KR" altLang="en-US" dirty="0"/>
              <a:t> 페이지를 불러오는 것이 아닌</a:t>
            </a:r>
            <a:endParaRPr lang="en-US" altLang="ko-KR" dirty="0"/>
          </a:p>
          <a:p>
            <a:r>
              <a:rPr lang="ko-KR" altLang="en-US" b="1" u="sng" dirty="0" err="1"/>
              <a:t>리액트</a:t>
            </a:r>
            <a:r>
              <a:rPr lang="ko-KR" altLang="en-US" b="1" u="sng" dirty="0"/>
              <a:t> 자체에서 </a:t>
            </a:r>
            <a:r>
              <a:rPr lang="en-US" altLang="ko-KR" b="1" u="sng" dirty="0"/>
              <a:t>*</a:t>
            </a:r>
            <a:r>
              <a:rPr lang="ko-KR" altLang="en-US" b="1" u="sng" dirty="0" err="1"/>
              <a:t>새로고침</a:t>
            </a:r>
            <a:r>
              <a:rPr lang="ko-KR" altLang="en-US" b="1" u="sng" dirty="0"/>
              <a:t> 없이</a:t>
            </a:r>
            <a:r>
              <a:rPr lang="en-US" altLang="ko-KR" b="1" u="sng" dirty="0"/>
              <a:t>*</a:t>
            </a:r>
            <a:r>
              <a:rPr lang="ko-KR" altLang="en-US" b="1" u="sng" dirty="0"/>
              <a:t> 페이지를 업데이트 한다</a:t>
            </a:r>
            <a:r>
              <a:rPr lang="en-US" altLang="ko-KR" b="1" u="sng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이것을 </a:t>
            </a:r>
            <a:r>
              <a:rPr lang="en-US" altLang="ko-KR" b="1" u="sng" dirty="0"/>
              <a:t>Client Side Rendering(CSR) 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7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947F36-9F56-4DB1-AE8F-2AEE7A8AB219}"/>
              </a:ext>
            </a:extLst>
          </p:cNvPr>
          <p:cNvSpPr/>
          <p:nvPr/>
        </p:nvSpPr>
        <p:spPr>
          <a:xfrm>
            <a:off x="163696" y="1521134"/>
            <a:ext cx="3561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리엑트</a:t>
            </a:r>
            <a:r>
              <a:rPr lang="ko-KR" altLang="en-US" dirty="0"/>
              <a:t> 라우터 설치</a:t>
            </a:r>
            <a:r>
              <a:rPr lang="en-US" altLang="ko-KR" dirty="0"/>
              <a:t>(react router)</a:t>
            </a:r>
          </a:p>
          <a:p>
            <a:r>
              <a:rPr lang="ko-KR" altLang="en-US" dirty="0"/>
              <a:t>https://reactrouter.com/en/main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52D6F8-8ACA-49A3-8078-78D68329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3" y="2205579"/>
            <a:ext cx="3632944" cy="30345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95207D-C8E7-4C11-A8FA-AB66A5CE4DE5}"/>
              </a:ext>
            </a:extLst>
          </p:cNvPr>
          <p:cNvSpPr/>
          <p:nvPr/>
        </p:nvSpPr>
        <p:spPr>
          <a:xfrm>
            <a:off x="6308350" y="218114"/>
            <a:ext cx="56235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페이지 이동시 </a:t>
            </a:r>
            <a:r>
              <a:rPr lang="en-US" altLang="ko-KR" dirty="0"/>
              <a:t>a</a:t>
            </a:r>
            <a:r>
              <a:rPr lang="ko-KR" altLang="en-US" dirty="0"/>
              <a:t>태그는 </a:t>
            </a:r>
            <a:r>
              <a:rPr lang="ko-KR" altLang="en-US" dirty="0" err="1"/>
              <a:t>사용안함</a:t>
            </a:r>
            <a:r>
              <a:rPr lang="en-US" altLang="ko-KR" dirty="0"/>
              <a:t>(</a:t>
            </a:r>
            <a:r>
              <a:rPr lang="en-US" altLang="ko-KR" dirty="0" err="1"/>
              <a:t>mpa</a:t>
            </a:r>
            <a:r>
              <a:rPr lang="ko-KR" altLang="en-US" dirty="0"/>
              <a:t>이므로 사용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대체 </a:t>
            </a:r>
            <a:r>
              <a:rPr lang="en-US" altLang="ko-KR" dirty="0"/>
              <a:t>Link </a:t>
            </a:r>
            <a:r>
              <a:rPr lang="ko-KR" altLang="en-US" dirty="0"/>
              <a:t>컴포넌트 이용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3FDC7-F8D0-4C1B-B2DD-A6BB1061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16" y="901869"/>
            <a:ext cx="2708857" cy="20385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9DC0C4-7D42-447A-9561-6DEB23DB9987}"/>
              </a:ext>
            </a:extLst>
          </p:cNvPr>
          <p:cNvSpPr/>
          <p:nvPr/>
        </p:nvSpPr>
        <p:spPr>
          <a:xfrm>
            <a:off x="6326055" y="2892317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 </a:t>
            </a:r>
            <a:r>
              <a:rPr lang="ko-KR" altLang="en-US" dirty="0"/>
              <a:t>태그 사용하는 경우 외부 페이지로 이동하는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342CD2-0F0A-49B8-9ED0-F9371CEC9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71" y="3596352"/>
            <a:ext cx="3081632" cy="32421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044418-12E5-435F-8E21-2FC907B2D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3" y="4151246"/>
            <a:ext cx="3668964" cy="21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065C32-C43E-4494-8D32-FFE4CF7A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7" y="954145"/>
            <a:ext cx="5167618" cy="2913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94857-5A8B-4512-AB1C-F769A3A2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22" y="64963"/>
            <a:ext cx="1924319" cy="476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2058B8-29A0-46A1-80BC-3838A2003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22" y="644475"/>
            <a:ext cx="2784788" cy="3113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A94CB6-98F2-4D39-BAD7-D78E2040C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87" y="1040803"/>
            <a:ext cx="3255909" cy="23881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C38E87-E9FF-44A0-92A3-4B19D79DB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531" y="4037633"/>
            <a:ext cx="4324954" cy="1124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8CD133-3C73-49EA-AB82-DD853E00A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531" y="5161740"/>
            <a:ext cx="329611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4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2FECFA-CAED-44E6-A99A-A170CCFF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864445"/>
            <a:ext cx="1743318" cy="647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F40C83-161C-4292-AFBF-AEC4D446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72" y="5730374"/>
            <a:ext cx="1867161" cy="943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37A539-2B1E-47D7-A1B2-41234E230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87" y="5082584"/>
            <a:ext cx="4544059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BE3261-0638-413D-98E2-99EC1C217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72" y="1520860"/>
            <a:ext cx="4820323" cy="3277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01227E-7761-41F5-8F9C-2E1E2ED94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742" y="1512235"/>
            <a:ext cx="4967889" cy="3294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8BCDDA-C432-46CE-8761-C836DB68F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8742" y="4937831"/>
            <a:ext cx="3491983" cy="18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1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3A68A6-74DB-4F8B-B7C1-07031B9F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7" y="977713"/>
            <a:ext cx="1705213" cy="590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CE751F-C82B-4825-A34D-AF60B135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7" y="1890224"/>
            <a:ext cx="5344271" cy="4486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ABE09B-9E7B-472C-AED9-2A65817A7ED5}"/>
              </a:ext>
            </a:extLst>
          </p:cNvPr>
          <p:cNvSpPr txBox="1"/>
          <p:nvPr/>
        </p:nvSpPr>
        <p:spPr>
          <a:xfrm>
            <a:off x="5844331" y="1273029"/>
            <a:ext cx="46826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useNavigate</a:t>
            </a:r>
            <a:r>
              <a:rPr lang="ko-KR" altLang="en-US" dirty="0"/>
              <a:t> 이용하면</a:t>
            </a:r>
            <a:endParaRPr lang="en-US" altLang="ko-KR" dirty="0"/>
          </a:p>
          <a:p>
            <a:r>
              <a:rPr lang="en-US" altLang="ko-KR" b="1" dirty="0"/>
              <a:t>*</a:t>
            </a:r>
            <a:r>
              <a:rPr lang="ko-KR" altLang="en-US" b="1" dirty="0"/>
              <a:t>코드상에서 강제 이동 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로그인이 안된 사용자가 로그인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로그인 페이지로 강제로 이동 </a:t>
            </a:r>
          </a:p>
        </p:txBody>
      </p:sp>
    </p:spTree>
    <p:extLst>
      <p:ext uri="{BB962C8B-B14F-4D97-AF65-F5344CB8AC3E}">
        <p14:creationId xmlns:p14="http://schemas.microsoft.com/office/powerpoint/2010/main" val="26475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A9F9D4-2209-40C8-90A4-58B5B08D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2" y="1243494"/>
            <a:ext cx="6134956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3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334</Words>
  <Application>Microsoft Office PowerPoint</Application>
  <PresentationFormat>와이드스크린</PresentationFormat>
  <Paragraphs>65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성만</dc:creator>
  <cp:lastModifiedBy>조 성만</cp:lastModifiedBy>
  <cp:revision>416</cp:revision>
  <dcterms:created xsi:type="dcterms:W3CDTF">2024-06-10T05:20:23Z</dcterms:created>
  <dcterms:modified xsi:type="dcterms:W3CDTF">2024-06-12T11:54:56Z</dcterms:modified>
</cp:coreProperties>
</file>